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6" r:id="rId4"/>
    <p:sldId id="257" r:id="rId5"/>
    <p:sldId id="261" r:id="rId6"/>
    <p:sldId id="262" r:id="rId7"/>
    <p:sldId id="258" r:id="rId8"/>
    <p:sldId id="259" r:id="rId9"/>
    <p:sldId id="26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sep.ucas.ac.cn/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6951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8935" y="4071052"/>
            <a:ext cx="7571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中国科学院大学学生预毕业系统操作指南</a:t>
            </a:r>
            <a:endParaRPr lang="en-US" altLang="zh-CN" sz="3200" b="1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角色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56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8269" y="1809236"/>
            <a:ext cx="8161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导师角色</a:t>
            </a:r>
            <a:r>
              <a:rPr lang="zh-CN" altLang="zh-CN" sz="2800" b="1" dirty="0">
                <a:solidFill>
                  <a:srgbClr val="C00000"/>
                </a:solidFill>
              </a:rPr>
              <a:t>毕业申请系统说明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452" y="2485014"/>
            <a:ext cx="10496811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导师审批说明：</a:t>
            </a:r>
            <a:endParaRPr lang="zh-CN" altLang="zh-CN" sz="2400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导师登录中国科学院大学信息门户</a:t>
            </a:r>
            <a:r>
              <a:rPr lang="en-US" altLang="zh-CN" sz="2400" b="1" u="sng" kern="100" dirty="0">
                <a:solidFill>
                  <a:srgbClr val="0563C1"/>
                </a:solidFill>
                <a:latin typeface="等线" panose="02010600030101010101" pitchFamily="2" charset="-122"/>
                <a:cs typeface="Times New Roman" panose="02020603050405020304" pitchFamily="18" charset="0"/>
                <a:hlinkClick r:id="rId2"/>
              </a:rPr>
              <a:t>http://sep.ucas.ac.cn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就业管理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导师角色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预毕业批次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-2023-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学生数据维护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勾选学生申请数据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如果同意该生毕业，点击“导师提交”完成毕业生审核。</a:t>
            </a:r>
            <a:endParaRPr lang="en-US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893" y="1656678"/>
            <a:ext cx="9837106" cy="52013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68497" y="1926238"/>
            <a:ext cx="4804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登录</a:t>
            </a:r>
            <a:r>
              <a:rPr lang="en-US" altLang="zh-CN" sz="3200" dirty="0">
                <a:solidFill>
                  <a:srgbClr val="FF0000"/>
                </a:solidFill>
              </a:rPr>
              <a:t>http://sep.ucas.ac.cn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78"/>
            <a:ext cx="12192000" cy="52013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14711" y="2154570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、选择就业管理图标</a:t>
            </a:r>
            <a:endParaRPr lang="en-US" altLang="zh-CN" sz="2400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" y="0"/>
            <a:ext cx="1210512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9524" y="260550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298" y="10773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38121" y="1077333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、选择预毕业批次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5822" y="26055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1632" y="2310677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、选择签约数据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、选择签约批次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57443" y="383790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46077" y="23106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17946" y="2633842"/>
            <a:ext cx="41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16626" y="38440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31632" y="320972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24109" y="32067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028385" y="177879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弹出操作成功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窗口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" y="0"/>
            <a:ext cx="1219311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3668" y="14486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74361" y="1448659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、选择学生数据维护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65733" y="354374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、勾选学生提交的毕业申请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65733" y="468749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、同意毕业请选择导师提交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60304" y="2782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可以通过单位代码、姓名、性别、学号、专业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维护状态、导出状态、提交时间进行查询。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48628" y="462762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  <a:endParaRPr lang="zh-CN" altLang="zh-CN" sz="12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3832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6908" y="453008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</a:rPr>
              <a:t>祝您工作顺利！谢谢！</a:t>
            </a:r>
            <a:endParaRPr lang="zh-CN" altLang="en-US" sz="4800" kern="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6411" y="41363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/>
              <a:t>业务支持：国科大就业指导中心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                   </a:t>
            </a:r>
            <a:r>
              <a:rPr lang="zh-CN" altLang="en-US" dirty="0"/>
              <a:t>联系人：常宏武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电话：</a:t>
            </a:r>
            <a:r>
              <a:rPr lang="en-US" altLang="zh-CN" dirty="0"/>
              <a:t>010-82640462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邮箱：</a:t>
            </a:r>
            <a:r>
              <a:rPr lang="en-US" altLang="zh-CN" dirty="0"/>
              <a:t>job@ucas.ac.cn</a:t>
            </a: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zh-CN" altLang="en-US" b="1" dirty="0"/>
              <a:t>技术支持：国科大网络信息中心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电话：</a:t>
            </a:r>
            <a:r>
              <a:rPr lang="en-US" altLang="zh-CN" dirty="0"/>
              <a:t>010-88256622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邮箱：</a:t>
            </a:r>
            <a:r>
              <a:rPr lang="en-US" altLang="zh-CN" dirty="0"/>
              <a:t>service@ucas.ac.cn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ZkNTNmMzZmZDhlOGIzYWQxNjJkN2YyYjRjYWMyYz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演示</Application>
  <PresentationFormat>宽屏</PresentationFormat>
  <Paragraphs>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等线</vt:lpstr>
      <vt:lpstr>Times New Roman</vt:lpstr>
      <vt:lpstr>微软雅黑</vt:lpstr>
      <vt:lpstr>Arial Unicode MS</vt:lpstr>
      <vt:lpstr>等线 Light</vt:lpstr>
      <vt:lpstr>Calibri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王岗</dc:creator>
  <cp:lastModifiedBy>段丽斌</cp:lastModifiedBy>
  <cp:revision>14</cp:revision>
  <dcterms:created xsi:type="dcterms:W3CDTF">2021-10-27T02:47:00Z</dcterms:created>
  <dcterms:modified xsi:type="dcterms:W3CDTF">2022-09-14T05:51:02Z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D21DB61875B648F48447C125EE9787CB</vt:lpwstr>
  </property>
  <property fmtid="{D5CDD505-2E9C-101B-9397-08002B2CF9AE}" pid="3" name="KSOProductBuildVer">
    <vt:lpwstr>2052-11.1.0.12358</vt:lpwstr>
  </property>
</Properties>
</file>